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1" autoAdjust="0"/>
    <p:restoredTop sz="94660"/>
  </p:normalViewPr>
  <p:slideViewPr>
    <p:cSldViewPr>
      <p:cViewPr>
        <p:scale>
          <a:sx n="60" d="100"/>
          <a:sy n="60" d="100"/>
        </p:scale>
        <p:origin x="-750" y="-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D85AE-505D-4A5F-9A65-30393F51921E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83527-5B2E-4649-B21B-2645A985FD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43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83527-5B2E-4649-B21B-2645A985FDF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56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698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573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8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866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10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8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487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23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1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92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97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9FF9F-169C-4F4B-AF19-4735E7EB4D33}" type="datetimeFigureOut">
              <a:rPr lang="ru-RU" smtClean="0"/>
              <a:t>14.04.2016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E5130-A6AD-4A9A-8897-3E4F347DF3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28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развития ЭВМ</a:t>
            </a:r>
            <a:endParaRPr lang="ru-RU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980728"/>
            <a:ext cx="9144000" cy="587727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96" y="965020"/>
            <a:ext cx="3195209" cy="311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981694"/>
            <a:ext cx="2915816" cy="3095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67" y="981695"/>
            <a:ext cx="3037617" cy="309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 descr="es1036.jpg (280×20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077072"/>
            <a:ext cx="3190567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69" y="4077072"/>
            <a:ext cx="2999815" cy="27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4077072"/>
            <a:ext cx="2921315" cy="28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6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736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История программного обеспечения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733256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6" name="Picture 2" descr="http://klassteacher.com/wp-content/uploads/2012/09/vidi-programnogo-obespecheniya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40"/>
            <a:ext cx="4464496" cy="354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40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Инструментальные средства </a:t>
            </a:r>
            <a:endParaRPr lang="ru-RU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66124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360040" y="-2362473"/>
            <a:ext cx="11208774" cy="124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Инструментальные средства </a:t>
            </a:r>
            <a:endParaRPr lang="ru-RU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://zeroturnaround.com/wp-content/uploads/2013/10/eclipse-ide-report-graph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20461"/>
            <a:ext cx="777686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Языки программирования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733256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55340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06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/>
          <a:lstStyle/>
          <a:p>
            <a:r>
              <a:rPr lang="ru-RU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Компьютинг</a:t>
            </a:r>
            <a:endParaRPr lang="ru-RU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191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16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11885" cy="1052736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Место ПИ и связь со смежными дисциплинами</a:t>
            </a:r>
            <a:endParaRPr lang="ru-RU" dirty="0"/>
          </a:p>
        </p:txBody>
      </p:sp>
      <p:pic>
        <p:nvPicPr>
          <p:cNvPr id="4" name="Объект 3" descr="http://citforum.ru/computer/2011-10/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32769"/>
            <a:ext cx="7620000" cy="431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5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технологии </a:t>
            </a:r>
            <a:r>
              <a:rPr lang="ru-RU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 ПО</a:t>
            </a:r>
            <a:endParaRPr lang="ru-RU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51723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098" name="Picture 2" descr="1.png (674×4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1" y="1988840"/>
            <a:ext cx="4397694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2.gif (450×35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82" y="1988840"/>
            <a:ext cx="4747432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8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28800"/>
          </a:xfrm>
        </p:spPr>
        <p:txBody>
          <a:bodyPr>
            <a:normAutofit fontScale="90000"/>
          </a:bodyPr>
          <a:lstStyle/>
          <a:p>
            <a:r>
              <a:rPr lang="ru-RU" sz="49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Аппаратные средства компьютерных технологий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122" name="Picture 2" descr="maxresdefault.jpg (1897×121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63621"/>
            <a:ext cx="7863679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9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49280"/>
          </a:xfrm>
        </p:spPr>
        <p:txBody>
          <a:bodyPr/>
          <a:lstStyle/>
          <a:p>
            <a:r>
              <a:rPr lang="uk-UA" dirty="0" smtClean="0"/>
              <a:t>м</a:t>
            </a:r>
            <a:endParaRPr lang="ru-RU" dirty="0"/>
          </a:p>
        </p:txBody>
      </p:sp>
      <p:pic>
        <p:nvPicPr>
          <p:cNvPr id="6148" name="Picture 4" descr="mobo-2000.jpg (2000×1685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327540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1.jpg (1600×1377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843" y="957120"/>
            <a:ext cx="2771356" cy="19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overlay-3306205039.jpg (600×394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199" y="957121"/>
            <a:ext cx="3045801" cy="19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defrag_01.jpg (501×48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8766"/>
            <a:ext cx="2648349" cy="19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ssd.jpg (1097×584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1" y="4882981"/>
            <a:ext cx="2533328" cy="198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samsungoptical.jpg (600×450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349" y="3528521"/>
            <a:ext cx="2756472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dtv-monitor-101-379-0.jpg (379×285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060" y="3522815"/>
            <a:ext cx="36099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4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30</Words>
  <Application>Microsoft Office PowerPoint</Application>
  <PresentationFormat>Экран (4:3)</PresentationFormat>
  <Paragraphs>11</Paragraphs>
  <Slides>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Этапы развития ЭВМ</vt:lpstr>
      <vt:lpstr>История программного обеспечения</vt:lpstr>
      <vt:lpstr>Инструментальные средства </vt:lpstr>
      <vt:lpstr>Языки программирования</vt:lpstr>
      <vt:lpstr>Компьютинг</vt:lpstr>
      <vt:lpstr>Место ПИ и связь со смежными дисциплинами</vt:lpstr>
      <vt:lpstr>Современные технологии разработки ПО</vt:lpstr>
      <vt:lpstr>Аппаратные средства компьютерных технологий </vt:lpstr>
      <vt:lpstr>Презентация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Этапы развития ЭВМ</dc:title>
  <dc:creator>root</dc:creator>
  <cp:lastModifiedBy>root</cp:lastModifiedBy>
  <cp:revision>12</cp:revision>
  <dcterms:created xsi:type="dcterms:W3CDTF">2016-04-14T12:25:39Z</dcterms:created>
  <dcterms:modified xsi:type="dcterms:W3CDTF">2016-04-14T15:27:24Z</dcterms:modified>
</cp:coreProperties>
</file>